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2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97E956-7DA9-4162-B951-329DCCD87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F776D8-ACE4-4578-87A6-657862D22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ABC638-4311-4313-9CE6-35125630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D4096-8BE9-49D0-9BCD-0DE137286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2E06ED-7655-4A09-9067-BC431570F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05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41D99B-3EB1-41FB-91B0-0761F31A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D69915-0E23-438D-8606-DAC1BF919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FC1962-54D4-49AA-AEAB-FF655E96E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C5DC55-5C36-49F0-B5E8-422A152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B8DCA3-63FC-4914-A4C5-86CF0C91E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64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A7D43F-5658-4C6E-86B3-1FB4E7299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A1B62D-8C1F-43CF-B56D-E7AD21C45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D5D508-4FF5-4D47-B714-9BB15E659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DDF278-9EB3-4555-AD7E-456DB831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9B881D-C5F2-4AAE-B3A1-CA1B3521B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42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17212-594A-4471-BF92-13AA8F27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A2975E-B266-4459-8A05-A3DDE01BC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DF19F8-C7C8-4247-9356-5301FBB1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D18F45-AF1F-424B-985C-44EFCF88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0F4C8C-BBB4-40EE-B7EC-05150726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14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A38CD-3C4F-4326-A0A0-421539CD7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1A8266-30EF-4979-956E-C0A9A580C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AB663A-B867-4D0B-97EF-D2A78FD0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CEAE4F-3935-45A0-A490-20C1B277D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9193E7-D574-4B4F-90DA-909572D7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46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3D99E-F807-4016-A905-A9CE7778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87D36F-2C11-4DD4-A079-20A026FF6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A2C6E7-AE41-4CC7-AC97-7CFA484DB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F8EA5D-A858-48EF-813C-D05224DF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6658E3-1C09-495A-AF2A-B3351527A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660CED-E023-40D4-90EF-ED55071A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53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D46363-AE9C-486F-8377-0B8B4AEA9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8C0A33-97A0-4E4C-A699-82224B7C4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86A589-D68E-4A44-8E85-048469387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CC1057-AFE7-40ED-AF67-2BA9FA4CD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7CE80DA-AA88-4B28-A751-CCC127047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0AF5B5-59C4-4E1C-8F07-7A14447C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54D5669-63F9-424B-B62F-D7E0632D8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BC6F7F4-8943-4E0E-8E13-56AC6052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7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652E6B-534F-48E9-ACE2-877F2CDC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B017E07-171D-474E-8C26-9CF1541B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CE39C4-2373-4B15-86EF-1C05F77B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C1B0FB-EC5E-4757-9E8C-BC0D0F95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01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CF73008-E44C-4F32-BCE9-4CF3C165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172147-7C93-46B9-9C4B-55B70364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D8E437-1E28-4F4F-A072-0C2121B8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19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C3C9B-AB32-41EB-9203-EAB72DB5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F1B687-A0B1-4415-8BA1-4A4113C30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525FDF-79E9-4ACA-845E-E31A25DE1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89C754-EBC6-4D6C-AB53-2F467E8D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07AC09-066D-4DD4-A28E-6EA41BDF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E66D73-911F-4AF6-81E1-87974943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086540-8D73-4AD8-8647-C4752FD78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7903A25-CAB8-44D1-A4CA-820AF3835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34F7BE-567A-42E6-8061-440A21A5F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CC65E2-128F-4B28-8514-0A3B20E3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BDE089-433E-435F-8962-C33CA1DF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A66A7D-8C74-495B-9FA1-9DFD63BC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04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19D069-3876-4F6E-9571-F67F51709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8BE6F-B74A-41E7-82A0-94F8C9F34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580A9-63F7-4774-9885-EEC357A96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0C53-4923-4BA9-BF4C-20186BB2B7D8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8060E2-8CA5-4ED1-86CA-95C0EC9AD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7FDE9E-84BF-4BDB-AEF4-B9C0642C9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532F7-56F5-4178-BB12-0A9E8E2A9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69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6E2D2D-A6B0-476E-B019-8452A05C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システム化の６つのキーワードと例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4690BB-AA04-410C-9064-B171DC2D9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効率化</a:t>
            </a:r>
            <a:r>
              <a:rPr lang="ja-JP" altLang="en-US" dirty="0"/>
              <a:t>（港湾入関手続き）</a:t>
            </a:r>
            <a:endParaRPr kumimoji="1" lang="en-US" altLang="ja-JP" dirty="0"/>
          </a:p>
          <a:p>
            <a:r>
              <a:rPr lang="ja-JP" altLang="en-US" dirty="0"/>
              <a:t>自動化（自動運転）</a:t>
            </a:r>
            <a:endParaRPr lang="en-US" altLang="ja-JP" dirty="0"/>
          </a:p>
          <a:p>
            <a:r>
              <a:rPr kumimoji="1" lang="ja-JP" altLang="en-US" dirty="0"/>
              <a:t>意思決定の高度化（株の指標投資）</a:t>
            </a:r>
            <a:endParaRPr kumimoji="1" lang="en-US" altLang="ja-JP" dirty="0"/>
          </a:p>
          <a:p>
            <a:r>
              <a:rPr lang="ja-JP" altLang="en-US" dirty="0"/>
              <a:t>統合化（経営＋製造）</a:t>
            </a:r>
            <a:endParaRPr lang="en-US" altLang="ja-JP" dirty="0"/>
          </a:p>
          <a:p>
            <a:r>
              <a:rPr lang="ja-JP" altLang="en-US" dirty="0"/>
              <a:t>安定（安全）化（障害の予測と処理）</a:t>
            </a:r>
            <a:endParaRPr lang="en-US" altLang="ja-JP" dirty="0"/>
          </a:p>
          <a:p>
            <a:r>
              <a:rPr kumimoji="1" lang="ja-JP" altLang="en-US" dirty="0"/>
              <a:t>規格化（</a:t>
            </a:r>
            <a:r>
              <a:rPr lang="en-US" altLang="ja-JP" dirty="0"/>
              <a:t>ATM</a:t>
            </a:r>
            <a:r>
              <a:rPr lang="ja-JP" altLang="en-US" dirty="0"/>
              <a:t>の共有）</a:t>
            </a:r>
            <a:endParaRPr lang="en-US" altLang="ja-JP" dirty="0"/>
          </a:p>
          <a:p>
            <a:r>
              <a:rPr lang="ja-JP" altLang="en-US" dirty="0"/>
              <a:t>進化（環境変動への適合）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34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80AAE-2B3A-4F54-96AC-B1208AA4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89E9D3-F511-45A0-84F9-29BDC4B03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9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システム化の６つのキーワードと例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システム化の６つのキーワードと例</dc:title>
  <dc:creator>Kimura Hidenori</dc:creator>
  <cp:lastModifiedBy>久保 忠伴</cp:lastModifiedBy>
  <cp:revision>2</cp:revision>
  <dcterms:created xsi:type="dcterms:W3CDTF">2022-04-09T14:23:43Z</dcterms:created>
  <dcterms:modified xsi:type="dcterms:W3CDTF">2022-04-10T10:30:48Z</dcterms:modified>
</cp:coreProperties>
</file>